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167BE6-F967-4DDB-B83F-1138F30169B0}" v="3" dt="2025-10-19T06:27:59.3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vOps Security" userId="a8b5d6ee3a09ac59" providerId="LiveId" clId="{100625B3-E07F-449F-A17E-E72FE0FB1B3F}"/>
    <pc:docChg chg="modSld">
      <pc:chgData name="DevOps Security" userId="a8b5d6ee3a09ac59" providerId="LiveId" clId="{100625B3-E07F-449F-A17E-E72FE0FB1B3F}" dt="2025-10-19T06:26:56.422" v="4" actId="14100"/>
      <pc:docMkLst>
        <pc:docMk/>
      </pc:docMkLst>
      <pc:sldChg chg="addSp modSp mod modAnim">
        <pc:chgData name="DevOps Security" userId="a8b5d6ee3a09ac59" providerId="LiveId" clId="{100625B3-E07F-449F-A17E-E72FE0FB1B3F}" dt="2025-10-19T06:26:56.422" v="4" actId="14100"/>
        <pc:sldMkLst>
          <pc:docMk/>
          <pc:sldMk cId="3207322051" sldId="259"/>
        </pc:sldMkLst>
        <pc:picChg chg="add mod">
          <ac:chgData name="DevOps Security" userId="a8b5d6ee3a09ac59" providerId="LiveId" clId="{100625B3-E07F-449F-A17E-E72FE0FB1B3F}" dt="2025-10-19T06:26:56.422" v="4" actId="14100"/>
          <ac:picMkLst>
            <pc:docMk/>
            <pc:sldMk cId="3207322051" sldId="259"/>
            <ac:picMk id="4" creationId="{B07C42C3-2BD8-A0A2-649F-5F56017DFF9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07A4E-71BF-7459-DD82-A4E9625844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01E22-FE04-D58C-0504-EA5E2C54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3F6E1-19E3-570A-3FBC-709D9166C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77497-5CD4-3130-5511-9914EE340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C439C-C34E-E9D3-2FE0-E182AE863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3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2B4F5-0FC8-0E80-5867-F6951E2F4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BD61D8-7CD3-DAC4-CEAC-35389FD8A0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43B81-46C9-1C57-B93A-872FC4CB1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B36C1-DC46-115E-14BD-346E6976E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07F3F-EEC9-AEA5-51A3-79EFB73F5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800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C2976D-31B2-2694-7740-4B2F83FD21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350449-C846-2845-20FE-9F1165200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4C1C6-C6D2-0D82-DBC3-BD43896C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4C0FC-5F91-ECC2-41EC-E1EC1375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567E2-F54E-8B90-FBC9-3C362F65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71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5B5E0-D061-350D-87BE-3DB4CC185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96FDD-4B7B-1ACE-02EC-C9F7D4DF0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29200-F4E0-02B4-4599-C7A1A85AA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252DC-6EC2-18B1-D4DA-0B4B31708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F347B-D51E-E124-9CC1-9943A6750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854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512CA-7574-BE76-E707-CB6B7765E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843B9-7392-030C-0C69-B38D76D35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F1E6B-EAB0-CDAC-B318-4E4E0CE06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F37D9-8339-0DEA-CEA6-E7A24E2BC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35675-BB29-253E-47AD-4BB35D4D7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1855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9BD86-35FA-B026-2FE9-16FFEC687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AFCFC-5910-09F1-838D-16AC9C1FE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D59A5-DB9A-1C92-FB5B-CB66D1C7F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7060F3-CCEE-3EEA-BCF3-8D2E47B2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88E84-6BED-35DE-1514-A5E0394FC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421D30-1D6B-4618-E437-63009794E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2591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1FBBE-5C70-CEEE-9F04-908D2B97B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AF0B5-CB96-6A20-BB42-8C3D3D35BC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968003-3129-F8CE-E9A4-6F29DCE544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398F7E-2737-2983-7098-DDB6219245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D73B14-1959-FCB1-8561-B37E3C6596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7F3B96-9A84-0269-B968-7EF8BB40B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EAE10E-022A-0B08-4D7E-BA13C535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F67F39-2971-97D8-CC09-9A91591C4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077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98544-6D8E-1010-D232-E343B8B9B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BD8236-CFF5-B430-A910-6BD79B988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9514F-FF08-A1AE-0707-375BE0456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693100-BFBA-0926-6C74-EEC59CE5B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5047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ED875B-C36D-9F14-75A8-28062BDE8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FA8458-984A-3D91-A975-AD2CBA1C5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56FA6-3AE2-2913-ECA0-2703DE19E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816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9182E-9978-7F52-BC32-D3F6420FF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5EC1C-3037-81C1-01D4-1F47690722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CE0D05-599F-5B4E-1239-A254DA64C8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8479E6-1EB5-43A7-D6E2-C40FB779E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22076D-F684-96E8-E44D-DF2005BD7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AF3A-3B99-BBCA-ED9F-3ED435BB8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6016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186A1-6376-C004-D266-AB8F24DD4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F4D40B-F740-A4CD-9F5C-4AC3790CD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1F5A24-7C9E-ABD3-DBA1-8C8F022E9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020A08-C189-C17C-A614-1F816A20E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12DA2-AE0A-68BF-3244-E403983FB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43080-5724-A881-91CB-32F6B3C28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48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140B8B-7C29-088B-1410-5043F4F38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FBD04-29AC-3004-A68D-638D29A22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DCC36-E555-3EAB-34F9-315B3E247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5DB52D-E4A7-4813-A54B-42D999B8FC7C}" type="datetimeFigureOut">
              <a:rPr lang="en-IN" smtClean="0"/>
              <a:t>19-10-2025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1B429-D733-5177-35A6-F18D4501E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16320-8E0D-A555-B155-CE1E66DDC5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CCE066-9515-44C8-A588-CDD0100803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7542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2C80707-89B4-A4B7-B047-AE3C2B3761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365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5A87C5-0391-4073-6DD6-EB4BA1F35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13C3E3-3D35-18EE-2F5A-0C30644A4C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587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612AF-C391-4209-B722-6BEB976EF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9EB76A-07AE-EA4E-EFA9-07E1A14F6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323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C362F-4F99-7E31-AE97-6C38260AE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D9226A-973B-FA18-CCA2-4B3B5B6D7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071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F4533-8214-75B1-B24B-BC6EE24C9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4BBAE6-B36F-3264-30E1-AD46F30B4D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pic>
        <p:nvPicPr>
          <p:cNvPr id="4" name="Video 2">
            <a:hlinkClick r:id="" action="ppaction://media"/>
            <a:extLst>
              <a:ext uri="{FF2B5EF4-FFF2-40B4-BE49-F238E27FC236}">
                <a16:creationId xmlns:a16="http://schemas.microsoft.com/office/drawing/2014/main" id="{B07C42C3-2BD8-A0A2-649F-5F56017DFF9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65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62354" y="1565563"/>
            <a:ext cx="4346864" cy="434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322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2CBC65-2608-AD27-EB02-09AB09320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899C74-D8F7-C75C-F616-62F0CEEB7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450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1A9CD-D386-81D9-6415-4BF4156DD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D0DA6E-00B1-62CE-B3C4-360AF2FA1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480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99A0C-0F69-F3B4-1DC1-04C0A65265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53F193-3532-45C6-2E5F-2774E3E86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1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091DF8-08C5-FDAF-7D45-273196C7E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B9706E-6EB1-17CE-3F9F-9D238D3E6B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42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D38F2-4196-3F98-1ABA-D20235ECC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447AB7-C36C-AEA8-2B19-363058344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4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DevOps Security</dc:creator>
  <cp:lastModifiedBy>DevOps Security</cp:lastModifiedBy>
  <cp:revision>1</cp:revision>
  <dcterms:created xsi:type="dcterms:W3CDTF">2025-10-19T06:24:29Z</dcterms:created>
  <dcterms:modified xsi:type="dcterms:W3CDTF">2025-10-19T06:28:01Z</dcterms:modified>
</cp:coreProperties>
</file>

<file path=docProps/thumbnail.jpeg>
</file>